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>
        <p:scale>
          <a:sx n="30" d="100"/>
          <a:sy n="30" d="100"/>
        </p:scale>
        <p:origin x="3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7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3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77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7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6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3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5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2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nuvola, schermata, aria aperta&#10;&#10;Descrizione generata automaticamente">
            <a:extLst>
              <a:ext uri="{FF2B5EF4-FFF2-40B4-BE49-F238E27FC236}">
                <a16:creationId xmlns:a16="http://schemas.microsoft.com/office/drawing/2014/main" id="{F6A90E8D-F6EC-4A04-AFF8-E86F7EC4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"/>
          <a:stretch/>
        </p:blipFill>
        <p:spPr bwMode="auto">
          <a:xfrm>
            <a:off x="8234225" y="279082"/>
            <a:ext cx="10052323" cy="277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912D1A8-5CCD-406D-8116-6921CEF606AE}"/>
              </a:ext>
            </a:extLst>
          </p:cNvPr>
          <p:cNvSpPr/>
          <p:nvPr/>
        </p:nvSpPr>
        <p:spPr>
          <a:xfrm>
            <a:off x="0" y="3107294"/>
            <a:ext cx="24840908" cy="42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spcAft>
                <a:spcPts val="0"/>
              </a:spcAft>
            </a:pPr>
            <a:r>
              <a:rPr lang="it-IT" sz="4800" b="1" dirty="0">
                <a:latin typeface="Aptos"/>
                <a:ea typeface="Times New Roman" panose="02020603050405020304" pitchFamily="18" charset="0"/>
              </a:rPr>
              <a:t>WORKSHOP</a:t>
            </a:r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6000"/>
              </a:lnSpc>
              <a:spcAft>
                <a:spcPts val="0"/>
              </a:spcAft>
            </a:pPr>
            <a:r>
              <a:rPr lang="it-IT" sz="3600" b="1" i="1" dirty="0">
                <a:latin typeface="Aptos"/>
                <a:ea typeface="Times New Roman" panose="02020603050405020304" pitchFamily="18" charset="0"/>
              </a:rPr>
              <a:t>Precision </a:t>
            </a:r>
            <a:r>
              <a:rPr lang="it-IT" sz="3600" b="1" i="1" dirty="0" err="1">
                <a:latin typeface="Aptos"/>
                <a:ea typeface="Times New Roman" panose="02020603050405020304" pitchFamily="18" charset="0"/>
              </a:rPr>
              <a:t>Livestock</a:t>
            </a:r>
            <a:r>
              <a:rPr lang="it-IT" sz="3600" b="1" i="1" dirty="0">
                <a:latin typeface="Aptos"/>
                <a:ea typeface="Times New Roman" panose="02020603050405020304" pitchFamily="18" charset="0"/>
              </a:rPr>
              <a:t> Farming</a:t>
            </a:r>
            <a:r>
              <a:rPr lang="it-IT" sz="3600" b="1" dirty="0">
                <a:latin typeface="Aptos"/>
                <a:ea typeface="Times New Roman" panose="02020603050405020304" pitchFamily="18" charset="0"/>
              </a:rPr>
              <a:t> per l’adattamento e la mitigazione del cambiamento climatico: applicazioni e nuove frontiere della ricerca. Il contributo dello </a:t>
            </a:r>
            <a:r>
              <a:rPr lang="it-IT" sz="3600" b="1" dirty="0" err="1">
                <a:latin typeface="Aptos"/>
                <a:ea typeface="Times New Roman" panose="02020603050405020304" pitchFamily="18" charset="0"/>
              </a:rPr>
              <a:t>Spoke</a:t>
            </a:r>
            <a:r>
              <a:rPr lang="it-IT" sz="3600" b="1" dirty="0">
                <a:latin typeface="Aptos"/>
                <a:ea typeface="Times New Roman" panose="02020603050405020304" pitchFamily="18" charset="0"/>
              </a:rPr>
              <a:t> 5 del National Center for Technology in </a:t>
            </a:r>
            <a:r>
              <a:rPr lang="it-IT" sz="3600" b="1" dirty="0" err="1">
                <a:latin typeface="Aptos"/>
                <a:ea typeface="Times New Roman" panose="02020603050405020304" pitchFamily="18" charset="0"/>
              </a:rPr>
              <a:t>Agriculture</a:t>
            </a:r>
            <a:r>
              <a:rPr lang="it-IT" sz="3600" b="1" dirty="0">
                <a:latin typeface="Aptos"/>
                <a:ea typeface="Times New Roman" panose="02020603050405020304" pitchFamily="18" charset="0"/>
              </a:rPr>
              <a:t> (AGRITECH)</a:t>
            </a:r>
            <a:endParaRPr lang="it-IT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6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3600" b="1" dirty="0">
                <a:latin typeface="Aptos"/>
                <a:ea typeface="Times New Roman" panose="02020603050405020304" pitchFamily="18" charset="0"/>
              </a:rPr>
              <a:t>Evento patrocinato da AGRITECH, nell’ambito della conferenza internazionale</a:t>
            </a:r>
            <a:endParaRPr lang="it-IT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6000"/>
              </a:lnSpc>
              <a:spcAft>
                <a:spcPts val="0"/>
              </a:spcAft>
            </a:pPr>
            <a:r>
              <a:rPr lang="en-US" sz="3600" b="1" i="1" dirty="0">
                <a:latin typeface="Aptos"/>
                <a:ea typeface="Times New Roman" panose="02020603050405020304" pitchFamily="18" charset="0"/>
              </a:rPr>
              <a:t>European Conference on Precision Livestock Farming 2024</a:t>
            </a:r>
          </a:p>
          <a:p>
            <a:pPr algn="ctr">
              <a:lnSpc>
                <a:spcPct val="116000"/>
              </a:lnSpc>
            </a:pPr>
            <a:r>
              <a:rPr lang="it-IT" sz="32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Lunedì 9 settembre 2024 - Bologna - Palazzo dei Congressi</a:t>
            </a:r>
            <a:endParaRPr lang="it-IT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9F632-F815-4408-B6ED-D282AF589908}"/>
              </a:ext>
            </a:extLst>
          </p:cNvPr>
          <p:cNvSpPr txBox="1"/>
          <p:nvPr/>
        </p:nvSpPr>
        <p:spPr>
          <a:xfrm>
            <a:off x="3913187" y="19200198"/>
            <a:ext cx="1737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/>
              <a:t>POSTER TEMPLATE</a:t>
            </a:r>
          </a:p>
          <a:p>
            <a:pPr algn="ctr"/>
            <a:endParaRPr lang="it-IT" sz="7200" dirty="0"/>
          </a:p>
          <a:p>
            <a:pPr algn="ctr"/>
            <a:r>
              <a:rPr lang="it-IT" sz="7200" dirty="0"/>
              <a:t>Formato: 70 x 100 cm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67B6A1-DDB3-4DEA-B2FE-A7202002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9" y="335294"/>
            <a:ext cx="4097551" cy="2772000"/>
          </a:xfrm>
          <a:prstGeom prst="rect">
            <a:avLst/>
          </a:prstGeom>
        </p:spPr>
      </p:pic>
      <p:pic>
        <p:nvPicPr>
          <p:cNvPr id="11" name="Immagine 10" descr="Logo Università di Bologna">
            <a:extLst>
              <a:ext uri="{FF2B5EF4-FFF2-40B4-BE49-F238E27FC236}">
                <a16:creationId xmlns:a16="http://schemas.microsoft.com/office/drawing/2014/main" id="{7E284E67-961C-4D06-8DA1-355D2E459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912" y="213237"/>
            <a:ext cx="3834996" cy="277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A737A09BA4747B4F926C7721B38C6" ma:contentTypeVersion="18" ma:contentTypeDescription="Create a new document." ma:contentTypeScope="" ma:versionID="454550dd804da4650996a49661705081">
  <xsd:schema xmlns:xsd="http://www.w3.org/2001/XMLSchema" xmlns:xs="http://www.w3.org/2001/XMLSchema" xmlns:p="http://schemas.microsoft.com/office/2006/metadata/properties" xmlns:ns3="8b9eeb1f-5324-44ac-99b8-365c4d9d110d" xmlns:ns4="109b50bf-57a4-46f2-98b3-160193ba7018" targetNamespace="http://schemas.microsoft.com/office/2006/metadata/properties" ma:root="true" ma:fieldsID="1f97cc6d786024e5e11b5a61179b9b29" ns3:_="" ns4:_="">
    <xsd:import namespace="8b9eeb1f-5324-44ac-99b8-365c4d9d110d"/>
    <xsd:import namespace="109b50bf-57a4-46f2-98b3-160193ba70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eb1f-5324-44ac-99b8-365c4d9d1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50bf-57a4-46f2-98b3-160193ba7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9eeb1f-5324-44ac-99b8-365c4d9d110d" xsi:nil="true"/>
  </documentManagement>
</p:properties>
</file>

<file path=customXml/itemProps1.xml><?xml version="1.0" encoding="utf-8"?>
<ds:datastoreItem xmlns:ds="http://schemas.openxmlformats.org/officeDocument/2006/customXml" ds:itemID="{77CC8A96-9E73-4FD8-A13E-BB49B9456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0EBE2-05FE-4B8B-9FC9-E75C74AF8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eb1f-5324-44ac-99b8-365c4d9d110d"/>
    <ds:schemaRef ds:uri="109b50bf-57a4-46f2-98b3-160193ba7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1417AF-5FE5-4BA2-85B0-D41EE90AB5B4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8b9eeb1f-5324-44ac-99b8-365c4d9d110d"/>
    <ds:schemaRef ds:uri="http://schemas.openxmlformats.org/package/2006/metadata/core-properties"/>
    <ds:schemaRef ds:uri="109b50bf-57a4-46f2-98b3-160193ba701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69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Torreggiani</dc:creator>
  <cp:lastModifiedBy>Daniele Torreggiani</cp:lastModifiedBy>
  <cp:revision>5</cp:revision>
  <dcterms:created xsi:type="dcterms:W3CDTF">2024-06-11T10:40:07Z</dcterms:created>
  <dcterms:modified xsi:type="dcterms:W3CDTF">2024-06-24T10:26:32Z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0x010100D9FA737A09BA4747B4F926C7721B38C6</vt:lpwstr>
  </property>
</Properties>
</file>